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72" r:id="rId4"/>
    <p:sldId id="259" r:id="rId5"/>
    <p:sldId id="27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727" userDrawn="1">
          <p15:clr>
            <a:srgbClr val="A4A3A4"/>
          </p15:clr>
        </p15:guide>
        <p15:guide id="2" pos="38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>
        <p:scale>
          <a:sx n="79" d="100"/>
          <a:sy n="79" d="100"/>
        </p:scale>
        <p:origin x="-354" y="-72"/>
      </p:cViewPr>
      <p:guideLst>
        <p:guide orient="horz" pos="2727"/>
        <p:guide pos="38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49" d="100"/>
          <a:sy n="49" d="100"/>
        </p:scale>
        <p:origin x="1842" y="54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94B820AE-1B2A-445C-A4B2-53F384576E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35BC12C-CF8A-4105-A637-3CBF472604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BB132-54F2-4220-ACD1-3781FBD8318F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2E1266E-0183-4E8F-B15A-84742DCE61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2778227-954E-404E-AF04-7C532D66E7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F62D6-C5AE-49CC-9150-67E0182FD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70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BB1E-29B9-4908-96E0-008F76BA0F5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A4993-7B1C-4B58-8DE5-46659C64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15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A4993-7B1C-4B58-8DE5-46659C64F2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47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A4993-7B1C-4B58-8DE5-46659C64F2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14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103632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9144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=""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=""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4706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BB7FDFF-D2AD-4235-A46C-DC66DD4D1013}"/>
              </a:ext>
            </a:extLst>
          </p:cNvPr>
          <p:cNvSpPr/>
          <p:nvPr userDrawn="1"/>
        </p:nvSpPr>
        <p:spPr>
          <a:xfrm>
            <a:off x="0" y="0"/>
            <a:ext cx="12192000" cy="234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4070D4A9-B599-4348-B256-0E428B8B82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5813" y="1314450"/>
            <a:ext cx="10664825" cy="10350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="" xmlns:a16="http://schemas.microsoft.com/office/drawing/2014/main" id="{6EF77BD0-0A00-4EB4-9CDD-5A98ACBE15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2843213"/>
            <a:ext cx="10612438" cy="37814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3" name="Заголовок 12">
            <a:extLst>
              <a:ext uri="{FF2B5EF4-FFF2-40B4-BE49-F238E27FC236}">
                <a16:creationId xmlns="" xmlns:a16="http://schemas.microsoft.com/office/drawing/2014/main" id="{A9322F2F-857E-4FE4-BE4D-D21B4515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5216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95E16D1-998B-48A7-9C66-2F192101B82F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48120B5-0C92-46E1-BAA0-BA8A5399D9C2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7BF0CE19-D07F-45F4-8B53-F4AE3EAC0AF5}"/>
              </a:ext>
            </a:extLst>
          </p:cNvPr>
          <p:cNvGrpSpPr/>
          <p:nvPr userDrawn="1"/>
        </p:nvGrpSpPr>
        <p:grpSpPr>
          <a:xfrm>
            <a:off x="4161000" y="15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56D0ED7C-6F6D-4A0C-B5BF-D4C886121974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9" name="Блок-схема: объединение 8">
              <a:extLst>
                <a:ext uri="{FF2B5EF4-FFF2-40B4-BE49-F238E27FC236}">
                  <a16:creationId xmlns="" xmlns:a16="http://schemas.microsoft.com/office/drawing/2014/main" id="{F6313D72-2173-410E-9DAC-5F683BF77D8C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9D0FFF0F-DED0-4533-AA04-278237E63B65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01E034F0-B288-495E-B8C4-5A4D6270B72C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="" xmlns:a16="http://schemas.microsoft.com/office/drawing/2014/main" id="{7F3095C1-9AE8-47F3-8F8B-8B149C02C892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Рисунок 2">
            <a:extLst>
              <a:ext uri="{FF2B5EF4-FFF2-40B4-BE49-F238E27FC236}">
                <a16:creationId xmlns="" xmlns:a16="http://schemas.microsoft.com/office/drawing/2014/main" id="{9563E350-4964-48DA-95EE-507A76F60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5638" y="9000"/>
            <a:ext cx="5186362" cy="333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Заголовок 16">
            <a:extLst>
              <a:ext uri="{FF2B5EF4-FFF2-40B4-BE49-F238E27FC236}">
                <a16:creationId xmlns="" xmlns:a16="http://schemas.microsoft.com/office/drawing/2014/main" id="{E44DF226-C979-4C53-9AB3-F30F19A6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7" y="485501"/>
            <a:ext cx="5257800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Текст 18">
            <a:extLst>
              <a:ext uri="{FF2B5EF4-FFF2-40B4-BE49-F238E27FC236}">
                <a16:creationId xmlns="" xmlns:a16="http://schemas.microsoft.com/office/drawing/2014/main" id="{C0D997C5-63D2-40A5-8978-8A0E7A482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2153964"/>
            <a:ext cx="5186363" cy="404971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Рисунок 2">
            <a:extLst>
              <a:ext uri="{FF2B5EF4-FFF2-40B4-BE49-F238E27FC236}">
                <a16:creationId xmlns="" xmlns:a16="http://schemas.microsoft.com/office/drawing/2014/main" id="{0DC8507B-223A-4D10-9873-5F8CBA1FA6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4638" y="3519000"/>
            <a:ext cx="5186362" cy="333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3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AB6D58-97DC-44E4-9E0A-561EED96B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1000" y="365125"/>
            <a:ext cx="7732800" cy="1038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BB7FDFF-D2AD-4235-A46C-DC66DD4D1013}"/>
              </a:ext>
            </a:extLst>
          </p:cNvPr>
          <p:cNvSpPr/>
          <p:nvPr userDrawn="1"/>
        </p:nvSpPr>
        <p:spPr>
          <a:xfrm>
            <a:off x="0" y="0"/>
            <a:ext cx="285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E46014F-1F57-473C-840B-91CF6FA9A7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76638" y="1673225"/>
            <a:ext cx="7785100" cy="495141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956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BB7FDFF-D2AD-4235-A46C-DC66DD4D1013}"/>
              </a:ext>
            </a:extLst>
          </p:cNvPr>
          <p:cNvSpPr/>
          <p:nvPr userDrawn="1"/>
        </p:nvSpPr>
        <p:spPr>
          <a:xfrm>
            <a:off x="0" y="4509000"/>
            <a:ext cx="12192000" cy="234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4070D4A9-B599-4348-B256-0E428B8B82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5813" y="1314450"/>
            <a:ext cx="10664825" cy="29245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1D6F7538-3390-41DD-B230-F5083FB82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13" y="55937"/>
            <a:ext cx="10515600" cy="9179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8257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365125"/>
            <a:ext cx="5257801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18D8509-D379-49B3-A4FE-EDBEE0641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0FB3E60-2F82-4C12-95B3-7ACC1B0E5862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8" name="Рисунок 2">
            <a:extLst>
              <a:ext uri="{FF2B5EF4-FFF2-40B4-BE49-F238E27FC236}">
                <a16:creationId xmlns="" xmlns:a16="http://schemas.microsoft.com/office/drawing/2014/main" id="{17DD4B55-CA6E-4B68-97C9-646C6EC1FB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50" y="-575"/>
            <a:ext cx="5186362" cy="6858575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5207212" y="36075"/>
            <a:ext cx="2844750" cy="274500"/>
            <a:chOff x="5228062" y="49500"/>
            <a:chExt cx="2844750" cy="274500"/>
          </a:xfrm>
          <a:solidFill>
            <a:schemeClr val="accent1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=""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accent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=""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2033588"/>
            <a:ext cx="5186363" cy="404971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4459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="" xmlns:a16="http://schemas.microsoft.com/office/drawing/2014/main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="" xmlns:a16="http://schemas.microsoft.com/office/drawing/2014/main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="" xmlns:a16="http://schemas.microsoft.com/office/drawing/2014/main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8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1">
            <a:extLst>
              <a:ext uri="{FF2B5EF4-FFF2-40B4-BE49-F238E27FC236}">
                <a16:creationId xmlns="" xmlns:a16="http://schemas.microsoft.com/office/drawing/2014/main" id="{AC7B45C4-0029-484F-BC10-E13FF562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34000"/>
            <a:ext cx="11341100" cy="1035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7" name="Рисунок 2">
            <a:extLst>
              <a:ext uri="{FF2B5EF4-FFF2-40B4-BE49-F238E27FC236}">
                <a16:creationId xmlns="" xmlns:a16="http://schemas.microsoft.com/office/drawing/2014/main" id="{F8FF044D-1DB9-4B7C-9D24-F0D3A3DD3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450" y="23034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Рисунок 2">
            <a:extLst>
              <a:ext uri="{FF2B5EF4-FFF2-40B4-BE49-F238E27FC236}">
                <a16:creationId xmlns="" xmlns:a16="http://schemas.microsoft.com/office/drawing/2014/main" id="{738784A2-81B9-4C54-8F48-52CB72EF97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95341" y="23034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9" name="Рисунок 2">
            <a:extLst>
              <a:ext uri="{FF2B5EF4-FFF2-40B4-BE49-F238E27FC236}">
                <a16:creationId xmlns="" xmlns:a16="http://schemas.microsoft.com/office/drawing/2014/main" id="{21C4B4FC-EB7C-4B83-9B03-36AC76ADC66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1675" y="2303463"/>
            <a:ext cx="3004875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0" name="Рисунок 2">
            <a:extLst>
              <a:ext uri="{FF2B5EF4-FFF2-40B4-BE49-F238E27FC236}">
                <a16:creationId xmlns="" xmlns:a16="http://schemas.microsoft.com/office/drawing/2014/main" id="{FC421DAD-9956-40BC-B396-121BDF52207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5450" y="4058163"/>
            <a:ext cx="3004875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Рисунок 2">
            <a:extLst>
              <a:ext uri="{FF2B5EF4-FFF2-40B4-BE49-F238E27FC236}">
                <a16:creationId xmlns="" xmlns:a16="http://schemas.microsoft.com/office/drawing/2014/main" id="{0596AFFC-6327-4316-8A52-555C5499A3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06109" y="40581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Рисунок 2">
            <a:extLst>
              <a:ext uri="{FF2B5EF4-FFF2-40B4-BE49-F238E27FC236}">
                <a16:creationId xmlns="" xmlns:a16="http://schemas.microsoft.com/office/drawing/2014/main" id="{709A8CBC-B10E-4729-8664-C17D4F6947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76000" y="40581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Текст 4">
            <a:extLst>
              <a:ext uri="{FF2B5EF4-FFF2-40B4-BE49-F238E27FC236}">
                <a16:creationId xmlns="" xmlns:a16="http://schemas.microsoft.com/office/drawing/2014/main" id="{05550F69-FB7F-4160-902B-8FE3C5C275B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9739" y="1493838"/>
            <a:ext cx="11341100" cy="62706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703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1"/>
            <a:ext cx="103632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24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0176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0176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944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944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0"/>
            <a:ext cx="6815667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0200"/>
            <a:ext cx="401108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12001169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715000"/>
            <a:ext cx="108712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hyperlink" Target="https://presentation-creation.ru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16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293E2BF-9ADC-477C-B985-ED6A3FE2C52E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27424E6-770A-4943-8DFB-C07B33ECB3B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2001499" y="0"/>
            <a:ext cx="190501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01499" y="1371600"/>
            <a:ext cx="190501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>
            <a:hlinkClick r:id="rId21"/>
            <a:extLst>
              <a:ext uri="{FF2B5EF4-FFF2-40B4-BE49-F238E27FC236}">
                <a16:creationId xmlns="" xmlns:a16="http://schemas.microsoft.com/office/drawing/2014/main" id="{43780347-ADC3-4039-95E5-9DAF405C2D48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67" r:id="rId16"/>
    <p:sldLayoutId id="2147483661" r:id="rId17"/>
    <p:sldLayoutId id="2147483663" r:id="rId18"/>
    <p:sldLayoutId id="2147483664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F517E966-A564-45E1-84EA-531571F52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0067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Конкурс «Будущий профессионал»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>
            <a:extLst>
              <a:ext uri="{FF2B5EF4-FFF2-40B4-BE49-F238E27FC236}">
                <a16:creationId xmlns="" xmlns:a16="http://schemas.microsoft.com/office/drawing/2014/main" id="{E2BDACE4-4494-4579-AE66-C36AE5DA6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Выполнил </a:t>
            </a:r>
            <a:r>
              <a:rPr lang="ru-RU" sz="1800" dirty="0" smtClean="0">
                <a:solidFill>
                  <a:srgbClr val="FF0000"/>
                </a:solidFill>
              </a:rPr>
              <a:t>работу </a:t>
            </a:r>
            <a:r>
              <a:rPr lang="ru-RU" sz="1800" dirty="0" smtClean="0">
                <a:solidFill>
                  <a:srgbClr val="FF0000"/>
                </a:solidFill>
              </a:rPr>
              <a:t>Козлов Никита Евгеньевич</a:t>
            </a:r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800" dirty="0">
                <a:solidFill>
                  <a:srgbClr val="FF0000"/>
                </a:solidFill>
              </a:rPr>
              <a:t>Муниципальное бюджетное общеобразовательное учреждение средняя общеобразовательная школа с углубленным изучением отдельных предметов №</a:t>
            </a:r>
            <a:r>
              <a:rPr lang="ru-RU" sz="1800" dirty="0" smtClean="0">
                <a:solidFill>
                  <a:srgbClr val="FF0000"/>
                </a:solidFill>
              </a:rPr>
              <a:t>6</a:t>
            </a:r>
          </a:p>
          <a:p>
            <a:r>
              <a:rPr lang="ru-RU" sz="1800" dirty="0">
                <a:solidFill>
                  <a:srgbClr val="FF0000"/>
                </a:solidFill>
              </a:rPr>
              <a:t>г</a:t>
            </a:r>
            <a:r>
              <a:rPr lang="ru-RU" sz="1800" dirty="0" smtClean="0">
                <a:solidFill>
                  <a:srgbClr val="FF0000"/>
                </a:solidFill>
              </a:rPr>
              <a:t>. </a:t>
            </a:r>
            <a:r>
              <a:rPr lang="ru-RU" sz="1800" dirty="0" err="1" smtClean="0">
                <a:solidFill>
                  <a:srgbClr val="FF0000"/>
                </a:solidFill>
              </a:rPr>
              <a:t>Урай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B7677A69-23E8-4468-B0C1-F200BA6A0BB0}"/>
              </a:ext>
            </a:extLst>
          </p:cNvPr>
          <p:cNvSpPr/>
          <p:nvPr/>
        </p:nvSpPr>
        <p:spPr>
          <a:xfrm>
            <a:off x="456450" y="257400"/>
            <a:ext cx="11318400" cy="6366600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1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AE3AC5-8DCB-496C-8E63-AC9FF0F46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ХОЧУ: интересы, пожелания, мечты </a:t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9A41605-339E-4210-9FCA-20A98B9F51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3199" y="1539000"/>
            <a:ext cx="5752800" cy="44993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Работать с бумагами не вызывает у меня интереса.</a:t>
            </a:r>
            <a:r>
              <a:rPr lang="ru-RU" sz="1800" dirty="0"/>
              <a:t> Я всегда занимался спортом, посещал патриотические кружки, поэтому в выборе моей карьеры </a:t>
            </a:r>
            <a:r>
              <a:rPr lang="ru-RU" sz="1800" dirty="0" smtClean="0"/>
              <a:t>основную роль легли следующие факторы: быть нужным, оказывать помощь людям.</a:t>
            </a:r>
          </a:p>
          <a:p>
            <a:r>
              <a:rPr lang="ru-RU" sz="1800" dirty="0" smtClean="0"/>
              <a:t>Получение перспектив развития, карьерного роста, возможность получения офицерского звания, мотивирует меня освоить данную специальность.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Я всегда стараюсь помогать людям, поэтому свою профессиональную деятельность хотелось бы связать со службой в МЧС или подобным структурам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90314" y="621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000" y="1476313"/>
            <a:ext cx="5588061" cy="372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04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>
            <a:extLst>
              <a:ext uri="{FF2B5EF4-FFF2-40B4-BE49-F238E27FC236}">
                <a16:creationId xmlns="" xmlns:a16="http://schemas.microsoft.com/office/drawing/2014/main" id="{6ACD048D-76D9-41CB-88F8-FD08228D74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1000" y="2574000"/>
            <a:ext cx="6435000" cy="40050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Чтобы быть успешным в своем виде деятельности нужно быть не только в хорошей физической форме, но и иметь хорошее образование, а для этого требуется умение воспринимать и доносить доходчиво и правильно доносить информацию, умение правильно и быстро принимать правильное решение.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А так же проанализировав свои личностные способности, я делаю акцент на хорошую память, коммуникабельность, острый и пытливый ум, внимательность и концентрацию.  </a:t>
            </a:r>
            <a:r>
              <a:rPr lang="ru-RU" sz="2000" dirty="0" smtClean="0">
                <a:solidFill>
                  <a:schemeClr val="accent1"/>
                </a:solidFill>
              </a:rPr>
              <a:t>  </a:t>
            </a:r>
            <a:endParaRPr lang="ru-RU" sz="2000" dirty="0">
              <a:solidFill>
                <a:schemeClr val="accent1"/>
              </a:solidFill>
            </a:endParaRPr>
          </a:p>
        </p:txBody>
      </p:sp>
      <p:sp>
        <p:nvSpPr>
          <p:cNvPr id="12" name="Заголовок 11">
            <a:extLst>
              <a:ext uri="{FF2B5EF4-FFF2-40B4-BE49-F238E27FC236}">
                <a16:creationId xmlns="" xmlns:a16="http://schemas.microsoft.com/office/drawing/2014/main" id="{0ED081E3-0EEC-47D6-8B2C-F43BA7232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9000"/>
            <a:ext cx="12192000" cy="1215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МОГУ: способности , личностные особенности, умения в настоящем и будущем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0" y="3024000"/>
            <a:ext cx="4976000" cy="2799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98314" y="639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8208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7194A4E3-5AD2-417E-8A8A-F82C06AC8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01" y="485501"/>
            <a:ext cx="4680000" cy="10084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Географическое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положение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Текст 11">
            <a:extLst>
              <a:ext uri="{FF2B5EF4-FFF2-40B4-BE49-F238E27FC236}">
                <a16:creationId xmlns="" xmlns:a16="http://schemas.microsoft.com/office/drawing/2014/main" id="{CAE7D754-7D65-49B0-A3EE-82146EF432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122" y="1764000"/>
            <a:ext cx="5186362" cy="4049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Я хотел бы работать в городе </a:t>
            </a:r>
            <a:r>
              <a:rPr lang="ru-RU" sz="1800" dirty="0" smtClean="0"/>
              <a:t>Е</a:t>
            </a:r>
            <a:r>
              <a:rPr lang="ru-RU" sz="1800" dirty="0" smtClean="0"/>
              <a:t>катеринбург, потому что там высокая численность населения и моя профессия будет более востребована. Природа данного региона требует вмешательства людей данной профессии. Заработная плата в этом регионе колеблется от 30000 до 60000 рублей.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45732" y="636727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</a:t>
            </a:r>
          </a:p>
        </p:txBody>
      </p:sp>
      <p:pic>
        <p:nvPicPr>
          <p:cNvPr id="3074" name="Picture 2" descr="https://static.tildacdn.com/tild3166-3662-4237-b339-303030343030/ekaterinbur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000" y="684000"/>
            <a:ext cx="5366418" cy="301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70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8063" y="0"/>
            <a:ext cx="8722800" cy="10388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Мои профессии будущего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0" y="1944000"/>
            <a:ext cx="2856000" cy="58064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Я </a:t>
            </a:r>
            <a:r>
              <a:rPr lang="ru-RU" dirty="0" smtClean="0">
                <a:solidFill>
                  <a:schemeClr val="bg1"/>
                </a:solidFill>
              </a:rPr>
              <a:t>выбрал несколько </a:t>
            </a:r>
            <a:r>
              <a:rPr lang="ru-RU" dirty="0" smtClean="0">
                <a:solidFill>
                  <a:schemeClr val="bg1"/>
                </a:solidFill>
              </a:rPr>
              <a:t>востребованных </a:t>
            </a:r>
            <a:r>
              <a:rPr lang="ru-RU" dirty="0" smtClean="0">
                <a:solidFill>
                  <a:schemeClr val="bg1"/>
                </a:solidFill>
              </a:rPr>
              <a:t>профессий для себя.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758800" y="639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</a:t>
            </a:r>
          </a:p>
        </p:txBody>
      </p:sp>
      <p:pic>
        <p:nvPicPr>
          <p:cNvPr id="2050" name="Picture 2" descr="C:\Users\ш6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00" y="1091543"/>
            <a:ext cx="4680000" cy="262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ш6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07" y="3564001"/>
            <a:ext cx="4572090" cy="21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15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264</TotalTime>
  <Words>252</Words>
  <Application>Microsoft Office PowerPoint</Application>
  <PresentationFormat>Произвольный</PresentationFormat>
  <Paragraphs>21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Конкурс «Будущий профессионал»</vt:lpstr>
      <vt:lpstr>ХОЧУ: интересы, пожелания, мечты  </vt:lpstr>
      <vt:lpstr>МОГУ: способности , личностные особенности, умения в настоящем и будущем</vt:lpstr>
      <vt:lpstr>Географическое положение</vt:lpstr>
      <vt:lpstr>Мои профессии будущего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ш6</cp:lastModifiedBy>
  <cp:revision>30</cp:revision>
  <dcterms:created xsi:type="dcterms:W3CDTF">2020-06-21T13:18:43Z</dcterms:created>
  <dcterms:modified xsi:type="dcterms:W3CDTF">2022-10-31T07:20:26Z</dcterms:modified>
</cp:coreProperties>
</file>